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2"/>
  </p:sldMasterIdLst>
  <p:handoutMasterIdLst>
    <p:handoutMasterId r:id="rId5"/>
  </p:handoutMasterIdLst>
  <p:sldIdLst>
    <p:sldId id="256" r:id="rId3"/>
    <p:sldId id="261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7053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74" y="90"/>
      </p:cViewPr>
      <p:guideLst>
        <p:guide orient="horz" pos="214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9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E278AC19-087F-C9C2-FBF1-5F4BCBF00D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69B0C88-BECD-1089-AC34-1B6806035B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B62694-0D72-AD45-901D-FDA0607149AA}" type="datetimeFigureOut">
              <a:rPr kumimoji="1" lang="zh-CN" altLang="en-US" smtClean="0"/>
              <a:t>2026/5/25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EC2176F-A499-CC39-C34D-87CD3257E2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7F8BA6B-C6A5-E518-8C90-ADC64A5ED0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2B8DA-BDB1-774C-9C3D-6E604F267E9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67219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"/>
          <p:cNvSpPr txBox="1"/>
          <p:nvPr userDrawn="1"/>
        </p:nvSpPr>
        <p:spPr>
          <a:xfrm>
            <a:off x="571500" y="560487"/>
            <a:ext cx="11049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i="0" u="none" strike="noStrike" cap="none" dirty="0">
                <a:solidFill>
                  <a:srgbClr val="64748B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TIM 2026 Graduate Research Innovation Competition</a:t>
            </a:r>
          </a:p>
        </p:txBody>
      </p:sp>
      <p:sp>
        <p:nvSpPr>
          <p:cNvPr id="118" name="Google Shape;118;p14"/>
          <p:cNvSpPr/>
          <p:nvPr userDrawn="1"/>
        </p:nvSpPr>
        <p:spPr>
          <a:xfrm>
            <a:off x="571500" y="942975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6" name="组合 5"/>
          <p:cNvGrpSpPr/>
          <p:nvPr userDrawn="1"/>
        </p:nvGrpSpPr>
        <p:grpSpPr>
          <a:xfrm>
            <a:off x="212090" y="6023610"/>
            <a:ext cx="11775440" cy="780415"/>
            <a:chOff x="334" y="9486"/>
            <a:chExt cx="18544" cy="1229"/>
          </a:xfrm>
        </p:grpSpPr>
        <p:pic>
          <p:nvPicPr>
            <p:cNvPr id="104" name="Google Shape;104;p14" descr="image.png"/>
            <p:cNvPicPr preferRelativeResize="0"/>
            <p:nvPr/>
          </p:nvPicPr>
          <p:blipFill rotWithShape="1">
            <a:blip r:embed="rId2"/>
            <a:srcRect/>
            <a:stretch>
              <a:fillRect/>
            </a:stretch>
          </p:blipFill>
          <p:spPr>
            <a:xfrm>
              <a:off x="900" y="9486"/>
              <a:ext cx="17400" cy="6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组合 7"/>
            <p:cNvGrpSpPr/>
            <p:nvPr/>
          </p:nvGrpSpPr>
          <p:grpSpPr>
            <a:xfrm>
              <a:off x="334" y="9524"/>
              <a:ext cx="18544" cy="1191"/>
              <a:chOff x="334" y="9524"/>
              <a:chExt cx="18544" cy="1191"/>
            </a:xfrm>
          </p:grpSpPr>
          <p:pic>
            <p:nvPicPr>
              <p:cNvPr id="29" name="图片 2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" y="9524"/>
                <a:ext cx="1221" cy="1191"/>
              </a:xfrm>
              <a:prstGeom prst="rect">
                <a:avLst/>
              </a:prstGeom>
            </p:spPr>
          </p:pic>
          <p:sp>
            <p:nvSpPr>
              <p:cNvPr id="30" name="object 20"/>
              <p:cNvSpPr>
                <a:spLocks noChangeAspect="1"/>
              </p:cNvSpPr>
              <p:nvPr/>
            </p:nvSpPr>
            <p:spPr>
              <a:xfrm>
                <a:off x="17687" y="9524"/>
                <a:ext cx="1191" cy="119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矩形 37"/>
              <p:cNvSpPr/>
              <p:nvPr userDrawn="1"/>
            </p:nvSpPr>
            <p:spPr>
              <a:xfrm>
                <a:off x="1821" y="9874"/>
                <a:ext cx="15509" cy="4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430" b="0" i="1" dirty="0">
                    <a:solidFill>
                      <a:srgbClr val="243E8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The 9th International Conference on Transportation Infrastructure and Materials, </a:t>
                </a:r>
                <a:r>
                  <a:rPr lang="en-US" altLang="zh-CN" sz="1430" b="0" i="1">
                    <a:solidFill>
                      <a:srgbClr val="243E8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June 12–14</a:t>
                </a:r>
                <a:r>
                  <a:rPr lang="en-US" altLang="zh-CN" sz="1430" b="0" i="1" dirty="0">
                    <a:solidFill>
                      <a:srgbClr val="243E8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,</a:t>
                </a:r>
                <a:r>
                  <a:rPr lang="en-US" altLang="zh-CN" sz="1430" i="1" dirty="0">
                    <a:solidFill>
                      <a:srgbClr val="243E8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 2026 | Wuhan, China</a:t>
                </a:r>
              </a:p>
            </p:txBody>
          </p:sp>
        </p:grp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 userDrawn="1"/>
        </p:nvGrpSpPr>
        <p:grpSpPr>
          <a:xfrm>
            <a:off x="0" y="0"/>
            <a:ext cx="12192000" cy="2059940"/>
            <a:chOff x="0" y="0"/>
            <a:chExt cx="19200" cy="3244"/>
          </a:xfrm>
        </p:grpSpPr>
        <p:pic>
          <p:nvPicPr>
            <p:cNvPr id="32" name="图片 31" descr="Gemini_Generated_Image_ui5gjnui5gjnui5g"/>
            <p:cNvPicPr>
              <a:picLocks noChangeAspect="1"/>
            </p:cNvPicPr>
            <p:nvPr/>
          </p:nvPicPr>
          <p:blipFill>
            <a:blip r:embed="rId4"/>
            <a:srcRect t="17264" b="37681"/>
            <a:stretch>
              <a:fillRect/>
            </a:stretch>
          </p:blipFill>
          <p:spPr>
            <a:xfrm>
              <a:off x="0" y="0"/>
              <a:ext cx="19200" cy="3244"/>
            </a:xfrm>
            <a:prstGeom prst="rect">
              <a:avLst/>
            </a:prstGeom>
          </p:spPr>
        </p:pic>
        <p:sp>
          <p:nvSpPr>
            <p:cNvPr id="34" name="文本框 33"/>
            <p:cNvSpPr txBox="1"/>
            <p:nvPr/>
          </p:nvSpPr>
          <p:spPr>
            <a:xfrm>
              <a:off x="4035" y="109"/>
              <a:ext cx="11648" cy="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Arial-BoldMT"/>
                  <a:cs typeface="Arial" panose="020B0604020202020204" pitchFamily="34" charset="0"/>
                </a:rPr>
                <a:t>TIM 2026 Graduate Research Innovation Competition</a:t>
              </a:r>
            </a:p>
          </p:txBody>
        </p:sp>
        <p:cxnSp>
          <p:nvCxnSpPr>
            <p:cNvPr id="35" name="直接连接符 34"/>
            <p:cNvCxnSpPr/>
            <p:nvPr/>
          </p:nvCxnSpPr>
          <p:spPr>
            <a:xfrm flipV="1">
              <a:off x="4313" y="769"/>
              <a:ext cx="9659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/>
          </p:nvSpPr>
          <p:spPr>
            <a:xfrm>
              <a:off x="4035" y="865"/>
              <a:ext cx="11648" cy="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Arial-BoldMT"/>
                  <a:cs typeface="Arial" panose="020B0604020202020204" pitchFamily="34" charset="0"/>
                </a:rPr>
                <a:t>第九届交通基础设施与材料国际会议研究生学术创新竞赛</a:t>
              </a: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31FE4389-C84D-A545-AA70-8679129B46D9}"/>
              </a:ext>
            </a:extLst>
          </p:cNvPr>
          <p:cNvGrpSpPr/>
          <p:nvPr userDrawn="1"/>
        </p:nvGrpSpPr>
        <p:grpSpPr>
          <a:xfrm>
            <a:off x="212090" y="6023610"/>
            <a:ext cx="11775440" cy="780415"/>
            <a:chOff x="334" y="9486"/>
            <a:chExt cx="18544" cy="1229"/>
          </a:xfrm>
        </p:grpSpPr>
        <p:pic>
          <p:nvPicPr>
            <p:cNvPr id="3" name="Google Shape;104;p14" descr="image.png">
              <a:extLst>
                <a:ext uri="{FF2B5EF4-FFF2-40B4-BE49-F238E27FC236}">
                  <a16:creationId xmlns:a16="http://schemas.microsoft.com/office/drawing/2014/main" id="{E329C882-E981-635A-7398-CEE5D7B2542F}"/>
                </a:ext>
              </a:extLst>
            </p:cNvPr>
            <p:cNvPicPr preferRelativeResize="0"/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900" y="9486"/>
              <a:ext cx="17400" cy="6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ED5C02E1-BCD4-8974-3FD9-BF22A22A43A9}"/>
                </a:ext>
              </a:extLst>
            </p:cNvPr>
            <p:cNvGrpSpPr/>
            <p:nvPr/>
          </p:nvGrpSpPr>
          <p:grpSpPr>
            <a:xfrm>
              <a:off x="334" y="9524"/>
              <a:ext cx="18544" cy="1191"/>
              <a:chOff x="334" y="9524"/>
              <a:chExt cx="18544" cy="1191"/>
            </a:xfrm>
          </p:grpSpPr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EDCCFB71-4741-BDD7-D84D-CC4B21024E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" y="9524"/>
                <a:ext cx="1221" cy="1191"/>
              </a:xfrm>
              <a:prstGeom prst="rect">
                <a:avLst/>
              </a:prstGeom>
            </p:spPr>
          </p:pic>
          <p:sp>
            <p:nvSpPr>
              <p:cNvPr id="6" name="object 20">
                <a:extLst>
                  <a:ext uri="{FF2B5EF4-FFF2-40B4-BE49-F238E27FC236}">
                    <a16:creationId xmlns:a16="http://schemas.microsoft.com/office/drawing/2014/main" id="{57A6DC21-D8A0-908D-17F1-BDBC568077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687" y="9524"/>
                <a:ext cx="1191" cy="1191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C5BA6668-482B-A2E7-0175-43C2C4BB74DD}"/>
                  </a:ext>
                </a:extLst>
              </p:cNvPr>
              <p:cNvSpPr/>
              <p:nvPr userDrawn="1"/>
            </p:nvSpPr>
            <p:spPr>
              <a:xfrm>
                <a:off x="1821" y="9874"/>
                <a:ext cx="15509" cy="4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430" b="0" i="1" dirty="0">
                    <a:solidFill>
                      <a:srgbClr val="243E8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The 9th International Conference on Transportation Infrastructure and Materials, June 12–14,</a:t>
                </a:r>
                <a:r>
                  <a:rPr lang="en-US" altLang="zh-CN" sz="1430" i="1" dirty="0">
                    <a:solidFill>
                      <a:srgbClr val="243E8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 2026 | Wuhan, China</a:t>
                </a:r>
              </a:p>
            </p:txBody>
          </p:sp>
        </p:grpSp>
      </p:grpSp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1093775" y="2037899"/>
            <a:ext cx="10068762" cy="1795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Calibri Light" panose="020F0302020204030204" charset="0"/>
                <a:ea typeface="+mn-ea"/>
                <a:cs typeface="+mn-ea"/>
              </a:defRPr>
            </a:lvl1pPr>
          </a:lstStyle>
          <a:p>
            <a:pPr algn="ctr"/>
            <a:r>
              <a:rPr lang="en-US" altLang="zh-CN" sz="3855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Presentation Title</a:t>
            </a:r>
            <a:endParaRPr lang="en-US" sz="3855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298303" y="3833583"/>
            <a:ext cx="7589947" cy="1783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55" b="1" dirty="0">
                <a:latin typeface="Arial" panose="020B0604020202020204" pitchFamily="34" charset="0"/>
                <a:cs typeface="Arial" panose="020B0604020202020204" pitchFamily="34" charset="0"/>
              </a:rPr>
              <a:t>Presenter</a:t>
            </a:r>
          </a:p>
          <a:p>
            <a:pPr algn="ctr">
              <a:lnSpc>
                <a:spcPct val="150000"/>
              </a:lnSpc>
            </a:pPr>
            <a:r>
              <a:rPr lang="en-US" altLang="zh-CN" sz="2570" b="1" dirty="0">
                <a:latin typeface="Arial" panose="020B0604020202020204" pitchFamily="34" charset="0"/>
                <a:cs typeface="Arial" panose="020B0604020202020204" pitchFamily="34" charset="0"/>
              </a:rPr>
              <a:t>Presenter’s Affiliation</a:t>
            </a:r>
          </a:p>
          <a:p>
            <a:pPr algn="ctr"/>
            <a:endParaRPr lang="en-US" altLang="zh-CN" sz="28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等线</vt:lpstr>
      <vt:lpstr>Arial</vt:lpstr>
      <vt:lpstr>Calibri</vt:lpstr>
      <vt:lpstr>Wingdings</vt:lpstr>
      <vt:lpstr>WPS</vt:lpstr>
      <vt:lpstr>自定义设计方案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Lu Gao</dc:creator>
  <cp:lastModifiedBy>Gao, Lu</cp:lastModifiedBy>
  <cp:revision>167</cp:revision>
  <dcterms:created xsi:type="dcterms:W3CDTF">2019-06-19T02:08:00Z</dcterms:created>
  <dcterms:modified xsi:type="dcterms:W3CDTF">2026-05-26T01:16:20Z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CF49ADAE91A643B4ACA6986ABE8B8FC6_11</vt:lpwstr>
  </property>
</Properties>
</file>